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7"/>
  </p:notesMasterIdLst>
  <p:sldIdLst>
    <p:sldId id="281" r:id="rId5"/>
    <p:sldId id="282" r:id="rId6"/>
    <p:sldId id="280" r:id="rId7"/>
    <p:sldId id="318" r:id="rId8"/>
    <p:sldId id="283" r:id="rId9"/>
    <p:sldId id="430" r:id="rId10"/>
    <p:sldId id="322" r:id="rId11"/>
    <p:sldId id="429" r:id="rId12"/>
    <p:sldId id="431" r:id="rId13"/>
    <p:sldId id="426" r:id="rId14"/>
    <p:sldId id="428" r:id="rId15"/>
    <p:sldId id="425" r:id="rId16"/>
    <p:sldId id="275" r:id="rId17"/>
    <p:sldId id="433" r:id="rId18"/>
    <p:sldId id="435" r:id="rId19"/>
    <p:sldId id="436" r:id="rId20"/>
    <p:sldId id="437" r:id="rId21"/>
    <p:sldId id="464" r:id="rId22"/>
    <p:sldId id="439" r:id="rId23"/>
    <p:sldId id="440" r:id="rId24"/>
    <p:sldId id="434" r:id="rId25"/>
    <p:sldId id="441" r:id="rId26"/>
    <p:sldId id="432" r:id="rId27"/>
    <p:sldId id="460" r:id="rId28"/>
    <p:sldId id="461" r:id="rId29"/>
    <p:sldId id="462" r:id="rId30"/>
    <p:sldId id="463" r:id="rId31"/>
    <p:sldId id="442" r:id="rId32"/>
    <p:sldId id="443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44" r:id="rId41"/>
    <p:sldId id="452" r:id="rId42"/>
    <p:sldId id="454" r:id="rId43"/>
    <p:sldId id="455" r:id="rId44"/>
    <p:sldId id="456" r:id="rId45"/>
    <p:sldId id="457" r:id="rId46"/>
    <p:sldId id="458" r:id="rId47"/>
    <p:sldId id="459" r:id="rId48"/>
    <p:sldId id="471" r:id="rId49"/>
    <p:sldId id="453" r:id="rId50"/>
    <p:sldId id="467" r:id="rId51"/>
    <p:sldId id="469" r:id="rId52"/>
    <p:sldId id="468" r:id="rId53"/>
    <p:sldId id="470" r:id="rId54"/>
    <p:sldId id="465" r:id="rId55"/>
    <p:sldId id="466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C"/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11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110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7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49311-440D-4880-97DD-BE23653944E7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67A4BCAD-4F36-4FF9-993F-1CA55928317B}">
      <dgm:prSet phldrT="[Texto]"/>
      <dgm:spPr/>
      <dgm:t>
        <a:bodyPr/>
        <a:lstStyle/>
        <a:p>
          <a:r>
            <a:rPr lang="pt-BR" dirty="0"/>
            <a:t>Você</a:t>
          </a:r>
        </a:p>
      </dgm:t>
    </dgm:pt>
    <dgm:pt modelId="{F3180951-8BEF-4C85-A3BD-D68043DF15C3}" type="parTrans" cxnId="{14393D39-B528-49F5-A50D-85CE47E923FB}">
      <dgm:prSet/>
      <dgm:spPr/>
      <dgm:t>
        <a:bodyPr/>
        <a:lstStyle/>
        <a:p>
          <a:endParaRPr lang="pt-BR"/>
        </a:p>
      </dgm:t>
    </dgm:pt>
    <dgm:pt modelId="{9B977037-56C6-468C-91D9-1FF270555A3B}" type="sibTrans" cxnId="{14393D39-B528-49F5-A50D-85CE47E923FB}">
      <dgm:prSet/>
      <dgm:spPr/>
      <dgm:t>
        <a:bodyPr/>
        <a:lstStyle/>
        <a:p>
          <a:endParaRPr lang="pt-BR"/>
        </a:p>
      </dgm:t>
    </dgm:pt>
    <dgm:pt modelId="{F47B8C52-35F5-4049-9186-3D5C2EE2170F}">
      <dgm:prSet phldrT="[Texto]"/>
      <dgm:spPr/>
      <dgm:t>
        <a:bodyPr/>
        <a:lstStyle/>
        <a:p>
          <a:r>
            <a:rPr lang="pt-BR" dirty="0"/>
            <a:t>Camada de NFT (Ativos)</a:t>
          </a:r>
        </a:p>
      </dgm:t>
    </dgm:pt>
    <dgm:pt modelId="{E0293621-9AB3-4D48-AF5F-04330FA401E3}" type="parTrans" cxnId="{2ED024B3-569D-4BF4-9656-36FF1D9B72DE}">
      <dgm:prSet/>
      <dgm:spPr/>
      <dgm:t>
        <a:bodyPr/>
        <a:lstStyle/>
        <a:p>
          <a:endParaRPr lang="pt-BR"/>
        </a:p>
      </dgm:t>
    </dgm:pt>
    <dgm:pt modelId="{5E88D032-F2F9-4FA1-9C6B-09D5F9AAD659}" type="sibTrans" cxnId="{2ED024B3-569D-4BF4-9656-36FF1D9B72DE}">
      <dgm:prSet/>
      <dgm:spPr/>
      <dgm:t>
        <a:bodyPr/>
        <a:lstStyle/>
        <a:p>
          <a:endParaRPr lang="pt-BR"/>
        </a:p>
      </dgm:t>
    </dgm:pt>
    <dgm:pt modelId="{D8F3A920-A795-42AB-B893-F74768BFA120}">
      <dgm:prSet phldrT="[Texto]"/>
      <dgm:spPr/>
      <dgm:t>
        <a:bodyPr/>
        <a:lstStyle/>
        <a:p>
          <a:r>
            <a:rPr lang="pt-BR" dirty="0"/>
            <a:t>Camada do terreno </a:t>
          </a:r>
        </a:p>
      </dgm:t>
    </dgm:pt>
    <dgm:pt modelId="{0825D749-E930-40CF-B7E2-8632437B8422}" type="parTrans" cxnId="{037CB562-0972-4E30-B20C-112AEF2F519A}">
      <dgm:prSet/>
      <dgm:spPr/>
      <dgm:t>
        <a:bodyPr/>
        <a:lstStyle/>
        <a:p>
          <a:endParaRPr lang="pt-BR"/>
        </a:p>
      </dgm:t>
    </dgm:pt>
    <dgm:pt modelId="{618EB267-7EF5-4957-9490-B500627A8E3B}" type="sibTrans" cxnId="{037CB562-0972-4E30-B20C-112AEF2F519A}">
      <dgm:prSet/>
      <dgm:spPr/>
      <dgm:t>
        <a:bodyPr/>
        <a:lstStyle/>
        <a:p>
          <a:endParaRPr lang="pt-BR"/>
        </a:p>
      </dgm:t>
    </dgm:pt>
    <dgm:pt modelId="{63620740-B24A-47B8-AFD4-28840EC42090}">
      <dgm:prSet phldrT="[Texto]"/>
      <dgm:spPr/>
      <dgm:t>
        <a:bodyPr/>
        <a:lstStyle/>
        <a:p>
          <a:r>
            <a:rPr lang="pt-BR" dirty="0"/>
            <a:t>Camada do Token</a:t>
          </a:r>
        </a:p>
      </dgm:t>
    </dgm:pt>
    <dgm:pt modelId="{EC6170DF-C8C9-4C1F-AC2D-CC1E36B1C450}" type="parTrans" cxnId="{B4FA1607-A68D-49E3-ADEC-7FC037D48B74}">
      <dgm:prSet/>
      <dgm:spPr/>
      <dgm:t>
        <a:bodyPr/>
        <a:lstStyle/>
        <a:p>
          <a:endParaRPr lang="pt-BR"/>
        </a:p>
      </dgm:t>
    </dgm:pt>
    <dgm:pt modelId="{C208523F-AFA1-46D7-ABD1-D4856D2669B3}" type="sibTrans" cxnId="{B4FA1607-A68D-49E3-ADEC-7FC037D48B74}">
      <dgm:prSet/>
      <dgm:spPr/>
      <dgm:t>
        <a:bodyPr/>
        <a:lstStyle/>
        <a:p>
          <a:endParaRPr lang="pt-BR"/>
        </a:p>
      </dgm:t>
    </dgm:pt>
    <dgm:pt modelId="{95812A63-3657-4957-A88F-6F06654AA731}">
      <dgm:prSet phldrT="[Texto]"/>
      <dgm:spPr/>
      <dgm:t>
        <a:bodyPr/>
        <a:lstStyle/>
        <a:p>
          <a:r>
            <a:rPr lang="pt-BR" dirty="0"/>
            <a:t>Infra/Blockchain</a:t>
          </a:r>
        </a:p>
      </dgm:t>
    </dgm:pt>
    <dgm:pt modelId="{1F4D6B4B-69E2-4947-9A40-73C99DD8B77F}" type="parTrans" cxnId="{CCE1238D-15F2-4BCE-8119-64B382D15AF4}">
      <dgm:prSet/>
      <dgm:spPr/>
      <dgm:t>
        <a:bodyPr/>
        <a:lstStyle/>
        <a:p>
          <a:endParaRPr lang="pt-BR"/>
        </a:p>
      </dgm:t>
    </dgm:pt>
    <dgm:pt modelId="{43DD11D5-5D32-434E-ADDD-3BBEB4F11A1F}" type="sibTrans" cxnId="{CCE1238D-15F2-4BCE-8119-64B382D15AF4}">
      <dgm:prSet/>
      <dgm:spPr/>
      <dgm:t>
        <a:bodyPr/>
        <a:lstStyle/>
        <a:p>
          <a:endParaRPr lang="pt-BR"/>
        </a:p>
      </dgm:t>
    </dgm:pt>
    <dgm:pt modelId="{6CD37D3E-212E-4CEA-8363-7DFCBFACD853}" type="pres">
      <dgm:prSet presAssocID="{0A049311-440D-4880-97DD-BE23653944E7}" presName="Name0" presStyleCnt="0">
        <dgm:presLayoutVars>
          <dgm:dir/>
          <dgm:animLvl val="lvl"/>
          <dgm:resizeHandles val="exact"/>
        </dgm:presLayoutVars>
      </dgm:prSet>
      <dgm:spPr/>
    </dgm:pt>
    <dgm:pt modelId="{1DEFE04D-5B06-445F-946C-CF1CFABBAE5A}" type="pres">
      <dgm:prSet presAssocID="{67A4BCAD-4F36-4FF9-993F-1CA55928317B}" presName="Name8" presStyleCnt="0"/>
      <dgm:spPr/>
    </dgm:pt>
    <dgm:pt modelId="{3182D7B5-40EC-4C0F-A5F4-5104D8EE1689}" type="pres">
      <dgm:prSet presAssocID="{67A4BCAD-4F36-4FF9-993F-1CA55928317B}" presName="level" presStyleLbl="node1" presStyleIdx="0" presStyleCnt="5">
        <dgm:presLayoutVars>
          <dgm:chMax val="1"/>
          <dgm:bulletEnabled val="1"/>
        </dgm:presLayoutVars>
      </dgm:prSet>
      <dgm:spPr/>
    </dgm:pt>
    <dgm:pt modelId="{2ADA75E4-3FAF-46F4-959E-DE6B6AEFDD30}" type="pres">
      <dgm:prSet presAssocID="{67A4BCAD-4F36-4FF9-993F-1CA55928317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2353E3-4B6B-4F4D-A3D9-7F36EB78E09D}" type="pres">
      <dgm:prSet presAssocID="{F47B8C52-35F5-4049-9186-3D5C2EE2170F}" presName="Name8" presStyleCnt="0"/>
      <dgm:spPr/>
    </dgm:pt>
    <dgm:pt modelId="{186F516A-CDD7-4A80-8068-60CF79CFADDC}" type="pres">
      <dgm:prSet presAssocID="{F47B8C52-35F5-4049-9186-3D5C2EE2170F}" presName="level" presStyleLbl="node1" presStyleIdx="1" presStyleCnt="5">
        <dgm:presLayoutVars>
          <dgm:chMax val="1"/>
          <dgm:bulletEnabled val="1"/>
        </dgm:presLayoutVars>
      </dgm:prSet>
      <dgm:spPr/>
    </dgm:pt>
    <dgm:pt modelId="{E45BB8B3-AFDC-4071-8DC5-8DFFD6D09230}" type="pres">
      <dgm:prSet presAssocID="{F47B8C52-35F5-4049-9186-3D5C2EE2170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CE8E62-5CA3-4DE8-B1DE-003BA6419B17}" type="pres">
      <dgm:prSet presAssocID="{D8F3A920-A795-42AB-B893-F74768BFA120}" presName="Name8" presStyleCnt="0"/>
      <dgm:spPr/>
    </dgm:pt>
    <dgm:pt modelId="{62542A26-A75D-42B1-A2D2-5DB001BDDB8C}" type="pres">
      <dgm:prSet presAssocID="{D8F3A920-A795-42AB-B893-F74768BFA120}" presName="level" presStyleLbl="node1" presStyleIdx="2" presStyleCnt="5">
        <dgm:presLayoutVars>
          <dgm:chMax val="1"/>
          <dgm:bulletEnabled val="1"/>
        </dgm:presLayoutVars>
      </dgm:prSet>
      <dgm:spPr/>
    </dgm:pt>
    <dgm:pt modelId="{EF2FA403-0131-4727-AEEF-61AFF65E1819}" type="pres">
      <dgm:prSet presAssocID="{D8F3A920-A795-42AB-B893-F74768BFA12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CB1E84-C9BC-4C1C-AAAB-6D8BE7724BB1}" type="pres">
      <dgm:prSet presAssocID="{63620740-B24A-47B8-AFD4-28840EC42090}" presName="Name8" presStyleCnt="0"/>
      <dgm:spPr/>
    </dgm:pt>
    <dgm:pt modelId="{3B7BD7F6-349C-4BD5-ACA0-032A1154C056}" type="pres">
      <dgm:prSet presAssocID="{63620740-B24A-47B8-AFD4-28840EC42090}" presName="level" presStyleLbl="node1" presStyleIdx="3" presStyleCnt="5">
        <dgm:presLayoutVars>
          <dgm:chMax val="1"/>
          <dgm:bulletEnabled val="1"/>
        </dgm:presLayoutVars>
      </dgm:prSet>
      <dgm:spPr/>
    </dgm:pt>
    <dgm:pt modelId="{1E63F031-9175-442F-8B8D-2582F27E180B}" type="pres">
      <dgm:prSet presAssocID="{63620740-B24A-47B8-AFD4-28840EC4209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45FDEA-1B54-43EA-B024-A0A6CB083161}" type="pres">
      <dgm:prSet presAssocID="{95812A63-3657-4957-A88F-6F06654AA731}" presName="Name8" presStyleCnt="0"/>
      <dgm:spPr/>
    </dgm:pt>
    <dgm:pt modelId="{0A61DA59-CFB3-4DCB-ADB3-0B63298871E7}" type="pres">
      <dgm:prSet presAssocID="{95812A63-3657-4957-A88F-6F06654AA731}" presName="level" presStyleLbl="node1" presStyleIdx="4" presStyleCnt="5">
        <dgm:presLayoutVars>
          <dgm:chMax val="1"/>
          <dgm:bulletEnabled val="1"/>
        </dgm:presLayoutVars>
      </dgm:prSet>
      <dgm:spPr/>
    </dgm:pt>
    <dgm:pt modelId="{7267F859-A14B-408A-8D3D-6FB991739653}" type="pres">
      <dgm:prSet presAssocID="{95812A63-3657-4957-A88F-6F06654AA73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B051100-862F-4EDF-B5AF-30EBDFBACCF6}" type="presOf" srcId="{F47B8C52-35F5-4049-9186-3D5C2EE2170F}" destId="{186F516A-CDD7-4A80-8068-60CF79CFADDC}" srcOrd="0" destOrd="0" presId="urn:microsoft.com/office/officeart/2005/8/layout/pyramid1"/>
    <dgm:cxn modelId="{B4FA1607-A68D-49E3-ADEC-7FC037D48B74}" srcId="{0A049311-440D-4880-97DD-BE23653944E7}" destId="{63620740-B24A-47B8-AFD4-28840EC42090}" srcOrd="3" destOrd="0" parTransId="{EC6170DF-C8C9-4C1F-AC2D-CC1E36B1C450}" sibTransId="{C208523F-AFA1-46D7-ABD1-D4856D2669B3}"/>
    <dgm:cxn modelId="{0B439913-2BB9-4A53-B3F0-5608DCCC8334}" type="presOf" srcId="{F47B8C52-35F5-4049-9186-3D5C2EE2170F}" destId="{E45BB8B3-AFDC-4071-8DC5-8DFFD6D09230}" srcOrd="1" destOrd="0" presId="urn:microsoft.com/office/officeart/2005/8/layout/pyramid1"/>
    <dgm:cxn modelId="{42C7EC19-4779-48E9-86EF-DB3B53BEED1F}" type="presOf" srcId="{D8F3A920-A795-42AB-B893-F74768BFA120}" destId="{EF2FA403-0131-4727-AEEF-61AFF65E1819}" srcOrd="1" destOrd="0" presId="urn:microsoft.com/office/officeart/2005/8/layout/pyramid1"/>
    <dgm:cxn modelId="{FCC6F232-7805-427E-B2B8-CF016D017CF7}" type="presOf" srcId="{63620740-B24A-47B8-AFD4-28840EC42090}" destId="{3B7BD7F6-349C-4BD5-ACA0-032A1154C056}" srcOrd="0" destOrd="0" presId="urn:microsoft.com/office/officeart/2005/8/layout/pyramid1"/>
    <dgm:cxn modelId="{14393D39-B528-49F5-A50D-85CE47E923FB}" srcId="{0A049311-440D-4880-97DD-BE23653944E7}" destId="{67A4BCAD-4F36-4FF9-993F-1CA55928317B}" srcOrd="0" destOrd="0" parTransId="{F3180951-8BEF-4C85-A3BD-D68043DF15C3}" sibTransId="{9B977037-56C6-468C-91D9-1FF270555A3B}"/>
    <dgm:cxn modelId="{037CB562-0972-4E30-B20C-112AEF2F519A}" srcId="{0A049311-440D-4880-97DD-BE23653944E7}" destId="{D8F3A920-A795-42AB-B893-F74768BFA120}" srcOrd="2" destOrd="0" parTransId="{0825D749-E930-40CF-B7E2-8632437B8422}" sibTransId="{618EB267-7EF5-4957-9490-B500627A8E3B}"/>
    <dgm:cxn modelId="{C4355269-F6DF-41DE-8A38-9FA24DA0A73D}" type="presOf" srcId="{63620740-B24A-47B8-AFD4-28840EC42090}" destId="{1E63F031-9175-442F-8B8D-2582F27E180B}" srcOrd="1" destOrd="0" presId="urn:microsoft.com/office/officeart/2005/8/layout/pyramid1"/>
    <dgm:cxn modelId="{503CDF52-0B0E-4CC0-A9FE-C2B11B8BD99C}" type="presOf" srcId="{0A049311-440D-4880-97DD-BE23653944E7}" destId="{6CD37D3E-212E-4CEA-8363-7DFCBFACD853}" srcOrd="0" destOrd="0" presId="urn:microsoft.com/office/officeart/2005/8/layout/pyramid1"/>
    <dgm:cxn modelId="{2FFFA285-9901-476A-B981-B5633B098719}" type="presOf" srcId="{95812A63-3657-4957-A88F-6F06654AA731}" destId="{0A61DA59-CFB3-4DCB-ADB3-0B63298871E7}" srcOrd="0" destOrd="0" presId="urn:microsoft.com/office/officeart/2005/8/layout/pyramid1"/>
    <dgm:cxn modelId="{CCE1238D-15F2-4BCE-8119-64B382D15AF4}" srcId="{0A049311-440D-4880-97DD-BE23653944E7}" destId="{95812A63-3657-4957-A88F-6F06654AA731}" srcOrd="4" destOrd="0" parTransId="{1F4D6B4B-69E2-4947-9A40-73C99DD8B77F}" sibTransId="{43DD11D5-5D32-434E-ADDD-3BBEB4F11A1F}"/>
    <dgm:cxn modelId="{F6D0BB9C-7119-4B26-A10C-69FD16DE4C02}" type="presOf" srcId="{D8F3A920-A795-42AB-B893-F74768BFA120}" destId="{62542A26-A75D-42B1-A2D2-5DB001BDDB8C}" srcOrd="0" destOrd="0" presId="urn:microsoft.com/office/officeart/2005/8/layout/pyramid1"/>
    <dgm:cxn modelId="{2ED024B3-569D-4BF4-9656-36FF1D9B72DE}" srcId="{0A049311-440D-4880-97DD-BE23653944E7}" destId="{F47B8C52-35F5-4049-9186-3D5C2EE2170F}" srcOrd="1" destOrd="0" parTransId="{E0293621-9AB3-4D48-AF5F-04330FA401E3}" sibTransId="{5E88D032-F2F9-4FA1-9C6B-09D5F9AAD659}"/>
    <dgm:cxn modelId="{25B994BD-CF2F-46C3-94A2-D0A5709854D1}" type="presOf" srcId="{67A4BCAD-4F36-4FF9-993F-1CA55928317B}" destId="{2ADA75E4-3FAF-46F4-959E-DE6B6AEFDD30}" srcOrd="1" destOrd="0" presId="urn:microsoft.com/office/officeart/2005/8/layout/pyramid1"/>
    <dgm:cxn modelId="{186E92C6-4CC4-4763-8BE9-C0B194600250}" type="presOf" srcId="{95812A63-3657-4957-A88F-6F06654AA731}" destId="{7267F859-A14B-408A-8D3D-6FB991739653}" srcOrd="1" destOrd="0" presId="urn:microsoft.com/office/officeart/2005/8/layout/pyramid1"/>
    <dgm:cxn modelId="{F864EDEF-A159-4B60-B1C8-960FD2877365}" type="presOf" srcId="{67A4BCAD-4F36-4FF9-993F-1CA55928317B}" destId="{3182D7B5-40EC-4C0F-A5F4-5104D8EE1689}" srcOrd="0" destOrd="0" presId="urn:microsoft.com/office/officeart/2005/8/layout/pyramid1"/>
    <dgm:cxn modelId="{6BAAB49A-6E7F-425E-82DC-483EE737B28D}" type="presParOf" srcId="{6CD37D3E-212E-4CEA-8363-7DFCBFACD853}" destId="{1DEFE04D-5B06-445F-946C-CF1CFABBAE5A}" srcOrd="0" destOrd="0" presId="urn:microsoft.com/office/officeart/2005/8/layout/pyramid1"/>
    <dgm:cxn modelId="{ADF4C490-9771-4BC8-9B66-4590F3E632E7}" type="presParOf" srcId="{1DEFE04D-5B06-445F-946C-CF1CFABBAE5A}" destId="{3182D7B5-40EC-4C0F-A5F4-5104D8EE1689}" srcOrd="0" destOrd="0" presId="urn:microsoft.com/office/officeart/2005/8/layout/pyramid1"/>
    <dgm:cxn modelId="{3B856FD8-6B79-4A4B-BAD4-AF9C35498388}" type="presParOf" srcId="{1DEFE04D-5B06-445F-946C-CF1CFABBAE5A}" destId="{2ADA75E4-3FAF-46F4-959E-DE6B6AEFDD30}" srcOrd="1" destOrd="0" presId="urn:microsoft.com/office/officeart/2005/8/layout/pyramid1"/>
    <dgm:cxn modelId="{2ABC5E4C-747A-4B45-B145-68EAB3A361E4}" type="presParOf" srcId="{6CD37D3E-212E-4CEA-8363-7DFCBFACD853}" destId="{F52353E3-4B6B-4F4D-A3D9-7F36EB78E09D}" srcOrd="1" destOrd="0" presId="urn:microsoft.com/office/officeart/2005/8/layout/pyramid1"/>
    <dgm:cxn modelId="{844DDFAC-A531-46A7-860D-297331BA89D0}" type="presParOf" srcId="{F52353E3-4B6B-4F4D-A3D9-7F36EB78E09D}" destId="{186F516A-CDD7-4A80-8068-60CF79CFADDC}" srcOrd="0" destOrd="0" presId="urn:microsoft.com/office/officeart/2005/8/layout/pyramid1"/>
    <dgm:cxn modelId="{C86BCD09-BCE5-4A60-87E9-E4FB41E40E0B}" type="presParOf" srcId="{F52353E3-4B6B-4F4D-A3D9-7F36EB78E09D}" destId="{E45BB8B3-AFDC-4071-8DC5-8DFFD6D09230}" srcOrd="1" destOrd="0" presId="urn:microsoft.com/office/officeart/2005/8/layout/pyramid1"/>
    <dgm:cxn modelId="{A6E97658-7BB4-41A4-9534-4E472D6C73F9}" type="presParOf" srcId="{6CD37D3E-212E-4CEA-8363-7DFCBFACD853}" destId="{FFCE8E62-5CA3-4DE8-B1DE-003BA6419B17}" srcOrd="2" destOrd="0" presId="urn:microsoft.com/office/officeart/2005/8/layout/pyramid1"/>
    <dgm:cxn modelId="{D897B3A6-3161-4FA2-880E-DE3899950B4A}" type="presParOf" srcId="{FFCE8E62-5CA3-4DE8-B1DE-003BA6419B17}" destId="{62542A26-A75D-42B1-A2D2-5DB001BDDB8C}" srcOrd="0" destOrd="0" presId="urn:microsoft.com/office/officeart/2005/8/layout/pyramid1"/>
    <dgm:cxn modelId="{4B520DDB-E605-40AB-9574-D03FAAE52B2D}" type="presParOf" srcId="{FFCE8E62-5CA3-4DE8-B1DE-003BA6419B17}" destId="{EF2FA403-0131-4727-AEEF-61AFF65E1819}" srcOrd="1" destOrd="0" presId="urn:microsoft.com/office/officeart/2005/8/layout/pyramid1"/>
    <dgm:cxn modelId="{BB84BDF1-A719-4B87-83FF-F5FFB287246B}" type="presParOf" srcId="{6CD37D3E-212E-4CEA-8363-7DFCBFACD853}" destId="{05CB1E84-C9BC-4C1C-AAAB-6D8BE7724BB1}" srcOrd="3" destOrd="0" presId="urn:microsoft.com/office/officeart/2005/8/layout/pyramid1"/>
    <dgm:cxn modelId="{69A2BB00-F50A-4FA2-921D-5EB55C850BC7}" type="presParOf" srcId="{05CB1E84-C9BC-4C1C-AAAB-6D8BE7724BB1}" destId="{3B7BD7F6-349C-4BD5-ACA0-032A1154C056}" srcOrd="0" destOrd="0" presId="urn:microsoft.com/office/officeart/2005/8/layout/pyramid1"/>
    <dgm:cxn modelId="{B01077E6-8D33-4DF9-A536-E9055DB18507}" type="presParOf" srcId="{05CB1E84-C9BC-4C1C-AAAB-6D8BE7724BB1}" destId="{1E63F031-9175-442F-8B8D-2582F27E180B}" srcOrd="1" destOrd="0" presId="urn:microsoft.com/office/officeart/2005/8/layout/pyramid1"/>
    <dgm:cxn modelId="{1520A316-9C1A-4AD3-A5F1-460014371D87}" type="presParOf" srcId="{6CD37D3E-212E-4CEA-8363-7DFCBFACD853}" destId="{5345FDEA-1B54-43EA-B024-A0A6CB083161}" srcOrd="4" destOrd="0" presId="urn:microsoft.com/office/officeart/2005/8/layout/pyramid1"/>
    <dgm:cxn modelId="{1B007B09-D8F6-4CBD-AFE6-499149440FFA}" type="presParOf" srcId="{5345FDEA-1B54-43EA-B024-A0A6CB083161}" destId="{0A61DA59-CFB3-4DCB-ADB3-0B63298871E7}" srcOrd="0" destOrd="0" presId="urn:microsoft.com/office/officeart/2005/8/layout/pyramid1"/>
    <dgm:cxn modelId="{7F117A42-8311-4A0D-9B88-89D2F641D701}" type="presParOf" srcId="{5345FDEA-1B54-43EA-B024-A0A6CB083161}" destId="{7267F859-A14B-408A-8D3D-6FB99173965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3E1A8-C259-434F-901C-E41056714F0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1CB9666-5ACE-45CD-83F2-6016ED01761D}">
      <dgm:prSet phldrT="[Texto]"/>
      <dgm:spPr/>
      <dgm:t>
        <a:bodyPr/>
        <a:lstStyle/>
        <a:p>
          <a:r>
            <a:rPr lang="pt-BR" dirty="0" err="1"/>
            <a:t>Metaverso</a:t>
          </a:r>
          <a:endParaRPr lang="pt-BR" dirty="0"/>
        </a:p>
      </dgm:t>
    </dgm:pt>
    <dgm:pt modelId="{D1766024-2C57-449D-9CD7-134B5B0406B9}" type="parTrans" cxnId="{51687CB6-5201-468D-83BB-717EE5CD47F4}">
      <dgm:prSet/>
      <dgm:spPr/>
      <dgm:t>
        <a:bodyPr/>
        <a:lstStyle/>
        <a:p>
          <a:endParaRPr lang="pt-BR"/>
        </a:p>
      </dgm:t>
    </dgm:pt>
    <dgm:pt modelId="{4FBCCEE3-B180-4035-A025-D9F513F30C95}" type="sibTrans" cxnId="{51687CB6-5201-468D-83BB-717EE5CD47F4}">
      <dgm:prSet/>
      <dgm:spPr/>
      <dgm:t>
        <a:bodyPr/>
        <a:lstStyle/>
        <a:p>
          <a:endParaRPr lang="pt-BR"/>
        </a:p>
      </dgm:t>
    </dgm:pt>
    <dgm:pt modelId="{7C9FBEE6-B207-499E-8AEE-7AADB4C3FEF6}">
      <dgm:prSet phldrT="[Texto]"/>
      <dgm:spPr/>
      <dgm:t>
        <a:bodyPr/>
        <a:lstStyle/>
        <a:p>
          <a:r>
            <a:rPr lang="pt-BR" dirty="0"/>
            <a:t>Web3</a:t>
          </a:r>
        </a:p>
      </dgm:t>
    </dgm:pt>
    <dgm:pt modelId="{A453D00A-FC38-4E7D-B71B-87BBE33839EB}" type="parTrans" cxnId="{C9D4F68C-1DDF-493F-BAD2-3FA902852FAC}">
      <dgm:prSet/>
      <dgm:spPr/>
      <dgm:t>
        <a:bodyPr/>
        <a:lstStyle/>
        <a:p>
          <a:endParaRPr lang="pt-BR"/>
        </a:p>
      </dgm:t>
    </dgm:pt>
    <dgm:pt modelId="{06A66882-0DD5-4E0F-9CB3-8C815E0003DA}" type="sibTrans" cxnId="{C9D4F68C-1DDF-493F-BAD2-3FA902852FAC}">
      <dgm:prSet/>
      <dgm:spPr/>
      <dgm:t>
        <a:bodyPr/>
        <a:lstStyle/>
        <a:p>
          <a:endParaRPr lang="pt-BR"/>
        </a:p>
      </dgm:t>
    </dgm:pt>
    <dgm:pt modelId="{79ABB704-D245-4A86-8064-44609129F81A}">
      <dgm:prSet phldrT="[Texto]"/>
      <dgm:spPr/>
      <dgm:t>
        <a:bodyPr/>
        <a:lstStyle/>
        <a:p>
          <a:r>
            <a:rPr lang="pt-BR" dirty="0"/>
            <a:t>Blockchain</a:t>
          </a:r>
        </a:p>
      </dgm:t>
    </dgm:pt>
    <dgm:pt modelId="{60523019-BF49-43A4-822C-C47A406F9A3A}" type="parTrans" cxnId="{EF59D727-0D1D-4F87-BCB0-6264BC7F1ADB}">
      <dgm:prSet/>
      <dgm:spPr/>
      <dgm:t>
        <a:bodyPr/>
        <a:lstStyle/>
        <a:p>
          <a:endParaRPr lang="pt-BR"/>
        </a:p>
      </dgm:t>
    </dgm:pt>
    <dgm:pt modelId="{7963A8F6-50BF-43FD-8A46-DE42F3D01BE1}" type="sibTrans" cxnId="{EF59D727-0D1D-4F87-BCB0-6264BC7F1ADB}">
      <dgm:prSet/>
      <dgm:spPr/>
      <dgm:t>
        <a:bodyPr/>
        <a:lstStyle/>
        <a:p>
          <a:endParaRPr lang="pt-BR"/>
        </a:p>
      </dgm:t>
    </dgm:pt>
    <dgm:pt modelId="{7EBFE8C0-5507-4ADA-9176-2748ACB2B233}">
      <dgm:prSet phldrT="[Texto]"/>
      <dgm:spPr/>
      <dgm:t>
        <a:bodyPr/>
        <a:lstStyle/>
        <a:p>
          <a:r>
            <a:rPr lang="pt-BR" dirty="0" err="1"/>
            <a:t>Gaming</a:t>
          </a:r>
          <a:endParaRPr lang="pt-BR" dirty="0"/>
        </a:p>
      </dgm:t>
    </dgm:pt>
    <dgm:pt modelId="{DE1219A6-3285-47A7-AEA8-4C0EFE24C542}" type="parTrans" cxnId="{0DCE9A1D-8ADD-4738-ABCB-056B7C03F83F}">
      <dgm:prSet/>
      <dgm:spPr/>
      <dgm:t>
        <a:bodyPr/>
        <a:lstStyle/>
        <a:p>
          <a:endParaRPr lang="pt-BR"/>
        </a:p>
      </dgm:t>
    </dgm:pt>
    <dgm:pt modelId="{05B22719-3BE0-43FE-BB8B-BB08244DF719}" type="sibTrans" cxnId="{0DCE9A1D-8ADD-4738-ABCB-056B7C03F83F}">
      <dgm:prSet/>
      <dgm:spPr/>
      <dgm:t>
        <a:bodyPr/>
        <a:lstStyle/>
        <a:p>
          <a:endParaRPr lang="pt-BR"/>
        </a:p>
      </dgm:t>
    </dgm:pt>
    <dgm:pt modelId="{19AE25F7-A20D-4936-B65D-2D2B9E32D49C}">
      <dgm:prSet phldrT="[Texto]"/>
      <dgm:spPr/>
      <dgm:t>
        <a:bodyPr/>
        <a:lstStyle/>
        <a:p>
          <a:r>
            <a:rPr lang="pt-BR" dirty="0"/>
            <a:t>Alguma coisa</a:t>
          </a:r>
          <a:br>
            <a:rPr lang="pt-BR" dirty="0"/>
          </a:br>
          <a:r>
            <a:rPr lang="pt-BR" dirty="0" err="1"/>
            <a:t>Realitys</a:t>
          </a:r>
          <a:endParaRPr lang="pt-BR" dirty="0"/>
        </a:p>
      </dgm:t>
    </dgm:pt>
    <dgm:pt modelId="{A626F808-DBE4-4AD4-ACDF-AEC394594BEC}" type="parTrans" cxnId="{86F8C973-FB12-4C57-BA80-AF4E1B14C06E}">
      <dgm:prSet/>
      <dgm:spPr/>
      <dgm:t>
        <a:bodyPr/>
        <a:lstStyle/>
        <a:p>
          <a:endParaRPr lang="pt-BR"/>
        </a:p>
      </dgm:t>
    </dgm:pt>
    <dgm:pt modelId="{7A9ADEE0-7B6E-4C83-9CBA-F70D4504C742}" type="sibTrans" cxnId="{86F8C973-FB12-4C57-BA80-AF4E1B14C06E}">
      <dgm:prSet/>
      <dgm:spPr/>
      <dgm:t>
        <a:bodyPr/>
        <a:lstStyle/>
        <a:p>
          <a:endParaRPr lang="pt-BR"/>
        </a:p>
      </dgm:t>
    </dgm:pt>
    <dgm:pt modelId="{E1224F67-8D2D-4E98-A739-A6587AD74DE2}" type="pres">
      <dgm:prSet presAssocID="{9FC3E1A8-C259-434F-901C-E41056714F0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1655C5-DFA5-404E-B366-525EC8C6D253}" type="pres">
      <dgm:prSet presAssocID="{31CB9666-5ACE-45CD-83F2-6016ED01761D}" presName="centerShape" presStyleLbl="node0" presStyleIdx="0" presStyleCnt="1"/>
      <dgm:spPr/>
    </dgm:pt>
    <dgm:pt modelId="{C23EBA7C-B713-4DDF-9212-6AF4D67249C1}" type="pres">
      <dgm:prSet presAssocID="{7C9FBEE6-B207-499E-8AEE-7AADB4C3FEF6}" presName="node" presStyleLbl="node1" presStyleIdx="0" presStyleCnt="4">
        <dgm:presLayoutVars>
          <dgm:bulletEnabled val="1"/>
        </dgm:presLayoutVars>
      </dgm:prSet>
      <dgm:spPr/>
    </dgm:pt>
    <dgm:pt modelId="{3F8B6651-2E27-44B6-9263-F56596B1E603}" type="pres">
      <dgm:prSet presAssocID="{7C9FBEE6-B207-499E-8AEE-7AADB4C3FEF6}" presName="dummy" presStyleCnt="0"/>
      <dgm:spPr/>
    </dgm:pt>
    <dgm:pt modelId="{50344458-1D54-49B6-AAC7-2793232365DC}" type="pres">
      <dgm:prSet presAssocID="{06A66882-0DD5-4E0F-9CB3-8C815E0003DA}" presName="sibTrans" presStyleLbl="sibTrans2D1" presStyleIdx="0" presStyleCnt="4"/>
      <dgm:spPr/>
    </dgm:pt>
    <dgm:pt modelId="{13534E9A-47EF-4975-A0C7-A5DE81A27A80}" type="pres">
      <dgm:prSet presAssocID="{79ABB704-D245-4A86-8064-44609129F81A}" presName="node" presStyleLbl="node1" presStyleIdx="1" presStyleCnt="4">
        <dgm:presLayoutVars>
          <dgm:bulletEnabled val="1"/>
        </dgm:presLayoutVars>
      </dgm:prSet>
      <dgm:spPr/>
    </dgm:pt>
    <dgm:pt modelId="{0CEDA7F3-73B3-4485-99BD-7571D21C8FFB}" type="pres">
      <dgm:prSet presAssocID="{79ABB704-D245-4A86-8064-44609129F81A}" presName="dummy" presStyleCnt="0"/>
      <dgm:spPr/>
    </dgm:pt>
    <dgm:pt modelId="{463CFF55-223A-4B9D-BDCB-19B31E14BB1F}" type="pres">
      <dgm:prSet presAssocID="{7963A8F6-50BF-43FD-8A46-DE42F3D01BE1}" presName="sibTrans" presStyleLbl="sibTrans2D1" presStyleIdx="1" presStyleCnt="4"/>
      <dgm:spPr/>
    </dgm:pt>
    <dgm:pt modelId="{2867A987-4296-43EF-9A1E-47868B7E1804}" type="pres">
      <dgm:prSet presAssocID="{7EBFE8C0-5507-4ADA-9176-2748ACB2B233}" presName="node" presStyleLbl="node1" presStyleIdx="2" presStyleCnt="4">
        <dgm:presLayoutVars>
          <dgm:bulletEnabled val="1"/>
        </dgm:presLayoutVars>
      </dgm:prSet>
      <dgm:spPr/>
    </dgm:pt>
    <dgm:pt modelId="{3E5F6E08-A5B7-4743-805E-069F54448BF5}" type="pres">
      <dgm:prSet presAssocID="{7EBFE8C0-5507-4ADA-9176-2748ACB2B233}" presName="dummy" presStyleCnt="0"/>
      <dgm:spPr/>
    </dgm:pt>
    <dgm:pt modelId="{DFBD9025-F262-4E4F-A009-2B5F09994071}" type="pres">
      <dgm:prSet presAssocID="{05B22719-3BE0-43FE-BB8B-BB08244DF719}" presName="sibTrans" presStyleLbl="sibTrans2D1" presStyleIdx="2" presStyleCnt="4"/>
      <dgm:spPr/>
    </dgm:pt>
    <dgm:pt modelId="{9320E717-DD27-4A87-9BE3-C5B0F2BCA3C6}" type="pres">
      <dgm:prSet presAssocID="{19AE25F7-A20D-4936-B65D-2D2B9E32D49C}" presName="node" presStyleLbl="node1" presStyleIdx="3" presStyleCnt="4">
        <dgm:presLayoutVars>
          <dgm:bulletEnabled val="1"/>
        </dgm:presLayoutVars>
      </dgm:prSet>
      <dgm:spPr/>
    </dgm:pt>
    <dgm:pt modelId="{4A5D6B26-161D-40BD-8DE2-9D0E5DEB8F59}" type="pres">
      <dgm:prSet presAssocID="{19AE25F7-A20D-4936-B65D-2D2B9E32D49C}" presName="dummy" presStyleCnt="0"/>
      <dgm:spPr/>
    </dgm:pt>
    <dgm:pt modelId="{ED0F26FA-AA98-45CB-9250-43B9B97283D4}" type="pres">
      <dgm:prSet presAssocID="{7A9ADEE0-7B6E-4C83-9CBA-F70D4504C742}" presName="sibTrans" presStyleLbl="sibTrans2D1" presStyleIdx="3" presStyleCnt="4"/>
      <dgm:spPr/>
    </dgm:pt>
  </dgm:ptLst>
  <dgm:cxnLst>
    <dgm:cxn modelId="{665BBC04-A35B-4F9B-9FC0-FB1369054211}" type="presOf" srcId="{7A9ADEE0-7B6E-4C83-9CBA-F70D4504C742}" destId="{ED0F26FA-AA98-45CB-9250-43B9B97283D4}" srcOrd="0" destOrd="0" presId="urn:microsoft.com/office/officeart/2005/8/layout/radial6"/>
    <dgm:cxn modelId="{E163400B-9B4C-467A-8959-89B6BA5F9F8C}" type="presOf" srcId="{9FC3E1A8-C259-434F-901C-E41056714F0E}" destId="{E1224F67-8D2D-4E98-A739-A6587AD74DE2}" srcOrd="0" destOrd="0" presId="urn:microsoft.com/office/officeart/2005/8/layout/radial6"/>
    <dgm:cxn modelId="{B191FF13-DD61-44F2-A305-960494F26C6B}" type="presOf" srcId="{7C9FBEE6-B207-499E-8AEE-7AADB4C3FEF6}" destId="{C23EBA7C-B713-4DDF-9212-6AF4D67249C1}" srcOrd="0" destOrd="0" presId="urn:microsoft.com/office/officeart/2005/8/layout/radial6"/>
    <dgm:cxn modelId="{0DCE9A1D-8ADD-4738-ABCB-056B7C03F83F}" srcId="{31CB9666-5ACE-45CD-83F2-6016ED01761D}" destId="{7EBFE8C0-5507-4ADA-9176-2748ACB2B233}" srcOrd="2" destOrd="0" parTransId="{DE1219A6-3285-47A7-AEA8-4C0EFE24C542}" sibTransId="{05B22719-3BE0-43FE-BB8B-BB08244DF719}"/>
    <dgm:cxn modelId="{EF59D727-0D1D-4F87-BCB0-6264BC7F1ADB}" srcId="{31CB9666-5ACE-45CD-83F2-6016ED01761D}" destId="{79ABB704-D245-4A86-8064-44609129F81A}" srcOrd="1" destOrd="0" parTransId="{60523019-BF49-43A4-822C-C47A406F9A3A}" sibTransId="{7963A8F6-50BF-43FD-8A46-DE42F3D01BE1}"/>
    <dgm:cxn modelId="{A701EE68-5BC9-4006-A6F3-D59B69F23C22}" type="presOf" srcId="{7963A8F6-50BF-43FD-8A46-DE42F3D01BE1}" destId="{463CFF55-223A-4B9D-BDCB-19B31E14BB1F}" srcOrd="0" destOrd="0" presId="urn:microsoft.com/office/officeart/2005/8/layout/radial6"/>
    <dgm:cxn modelId="{6646C272-4EA2-4CDE-95FC-F88FBB64D642}" type="presOf" srcId="{31CB9666-5ACE-45CD-83F2-6016ED01761D}" destId="{381655C5-DFA5-404E-B366-525EC8C6D253}" srcOrd="0" destOrd="0" presId="urn:microsoft.com/office/officeart/2005/8/layout/radial6"/>
    <dgm:cxn modelId="{86F8C973-FB12-4C57-BA80-AF4E1B14C06E}" srcId="{31CB9666-5ACE-45CD-83F2-6016ED01761D}" destId="{19AE25F7-A20D-4936-B65D-2D2B9E32D49C}" srcOrd="3" destOrd="0" parTransId="{A626F808-DBE4-4AD4-ACDF-AEC394594BEC}" sibTransId="{7A9ADEE0-7B6E-4C83-9CBA-F70D4504C742}"/>
    <dgm:cxn modelId="{C9D4F68C-1DDF-493F-BAD2-3FA902852FAC}" srcId="{31CB9666-5ACE-45CD-83F2-6016ED01761D}" destId="{7C9FBEE6-B207-499E-8AEE-7AADB4C3FEF6}" srcOrd="0" destOrd="0" parTransId="{A453D00A-FC38-4E7D-B71B-87BBE33839EB}" sibTransId="{06A66882-0DD5-4E0F-9CB3-8C815E0003DA}"/>
    <dgm:cxn modelId="{E9B01E9B-1CC9-479C-BC83-664FE9BCB55D}" type="presOf" srcId="{79ABB704-D245-4A86-8064-44609129F81A}" destId="{13534E9A-47EF-4975-A0C7-A5DE81A27A80}" srcOrd="0" destOrd="0" presId="urn:microsoft.com/office/officeart/2005/8/layout/radial6"/>
    <dgm:cxn modelId="{0B5BE9B0-A55A-4480-BA3B-CCD0D749E3BD}" type="presOf" srcId="{05B22719-3BE0-43FE-BB8B-BB08244DF719}" destId="{DFBD9025-F262-4E4F-A009-2B5F09994071}" srcOrd="0" destOrd="0" presId="urn:microsoft.com/office/officeart/2005/8/layout/radial6"/>
    <dgm:cxn modelId="{51687CB6-5201-468D-83BB-717EE5CD47F4}" srcId="{9FC3E1A8-C259-434F-901C-E41056714F0E}" destId="{31CB9666-5ACE-45CD-83F2-6016ED01761D}" srcOrd="0" destOrd="0" parTransId="{D1766024-2C57-449D-9CD7-134B5B0406B9}" sibTransId="{4FBCCEE3-B180-4035-A025-D9F513F30C95}"/>
    <dgm:cxn modelId="{4AF423BB-7212-4BFB-881A-3598B9A46A08}" type="presOf" srcId="{06A66882-0DD5-4E0F-9CB3-8C815E0003DA}" destId="{50344458-1D54-49B6-AAC7-2793232365DC}" srcOrd="0" destOrd="0" presId="urn:microsoft.com/office/officeart/2005/8/layout/radial6"/>
    <dgm:cxn modelId="{AE4F18BD-4714-46E7-87E7-F79867BCC899}" type="presOf" srcId="{7EBFE8C0-5507-4ADA-9176-2748ACB2B233}" destId="{2867A987-4296-43EF-9A1E-47868B7E1804}" srcOrd="0" destOrd="0" presId="urn:microsoft.com/office/officeart/2005/8/layout/radial6"/>
    <dgm:cxn modelId="{61832EC2-0C77-496E-B999-8D9A4D2BDD4C}" type="presOf" srcId="{19AE25F7-A20D-4936-B65D-2D2B9E32D49C}" destId="{9320E717-DD27-4A87-9BE3-C5B0F2BCA3C6}" srcOrd="0" destOrd="0" presId="urn:microsoft.com/office/officeart/2005/8/layout/radial6"/>
    <dgm:cxn modelId="{0CC39BC0-7C54-4DB2-815E-E82AB40DF86A}" type="presParOf" srcId="{E1224F67-8D2D-4E98-A739-A6587AD74DE2}" destId="{381655C5-DFA5-404E-B366-525EC8C6D253}" srcOrd="0" destOrd="0" presId="urn:microsoft.com/office/officeart/2005/8/layout/radial6"/>
    <dgm:cxn modelId="{DCE6AF75-C392-4A7F-AC5E-35BE07D77819}" type="presParOf" srcId="{E1224F67-8D2D-4E98-A739-A6587AD74DE2}" destId="{C23EBA7C-B713-4DDF-9212-6AF4D67249C1}" srcOrd="1" destOrd="0" presId="urn:microsoft.com/office/officeart/2005/8/layout/radial6"/>
    <dgm:cxn modelId="{C31A0059-B776-4F65-8EF3-7B09417101C6}" type="presParOf" srcId="{E1224F67-8D2D-4E98-A739-A6587AD74DE2}" destId="{3F8B6651-2E27-44B6-9263-F56596B1E603}" srcOrd="2" destOrd="0" presId="urn:microsoft.com/office/officeart/2005/8/layout/radial6"/>
    <dgm:cxn modelId="{692AFC1C-C304-4A98-B211-1845E1A9E1C0}" type="presParOf" srcId="{E1224F67-8D2D-4E98-A739-A6587AD74DE2}" destId="{50344458-1D54-49B6-AAC7-2793232365DC}" srcOrd="3" destOrd="0" presId="urn:microsoft.com/office/officeart/2005/8/layout/radial6"/>
    <dgm:cxn modelId="{0E655387-2B86-450C-993E-461DEFC07E55}" type="presParOf" srcId="{E1224F67-8D2D-4E98-A739-A6587AD74DE2}" destId="{13534E9A-47EF-4975-A0C7-A5DE81A27A80}" srcOrd="4" destOrd="0" presId="urn:microsoft.com/office/officeart/2005/8/layout/radial6"/>
    <dgm:cxn modelId="{B759D894-450C-4B4C-BAC5-AB5014D87349}" type="presParOf" srcId="{E1224F67-8D2D-4E98-A739-A6587AD74DE2}" destId="{0CEDA7F3-73B3-4485-99BD-7571D21C8FFB}" srcOrd="5" destOrd="0" presId="urn:microsoft.com/office/officeart/2005/8/layout/radial6"/>
    <dgm:cxn modelId="{C19B2B15-A0CC-4F4C-A1F5-4DC2CE372A9A}" type="presParOf" srcId="{E1224F67-8D2D-4E98-A739-A6587AD74DE2}" destId="{463CFF55-223A-4B9D-BDCB-19B31E14BB1F}" srcOrd="6" destOrd="0" presId="urn:microsoft.com/office/officeart/2005/8/layout/radial6"/>
    <dgm:cxn modelId="{DE6E00AD-C47E-4CD7-8771-0B8C903C81ED}" type="presParOf" srcId="{E1224F67-8D2D-4E98-A739-A6587AD74DE2}" destId="{2867A987-4296-43EF-9A1E-47868B7E1804}" srcOrd="7" destOrd="0" presId="urn:microsoft.com/office/officeart/2005/8/layout/radial6"/>
    <dgm:cxn modelId="{4EAC8CB9-3C85-42DE-8F71-79FD12274453}" type="presParOf" srcId="{E1224F67-8D2D-4E98-A739-A6587AD74DE2}" destId="{3E5F6E08-A5B7-4743-805E-069F54448BF5}" srcOrd="8" destOrd="0" presId="urn:microsoft.com/office/officeart/2005/8/layout/radial6"/>
    <dgm:cxn modelId="{6F0F85AE-87C1-420F-8B47-02AEC5B4F894}" type="presParOf" srcId="{E1224F67-8D2D-4E98-A739-A6587AD74DE2}" destId="{DFBD9025-F262-4E4F-A009-2B5F09994071}" srcOrd="9" destOrd="0" presId="urn:microsoft.com/office/officeart/2005/8/layout/radial6"/>
    <dgm:cxn modelId="{ED4BF306-705A-41BA-8E2B-05122C20F220}" type="presParOf" srcId="{E1224F67-8D2D-4E98-A739-A6587AD74DE2}" destId="{9320E717-DD27-4A87-9BE3-C5B0F2BCA3C6}" srcOrd="10" destOrd="0" presId="urn:microsoft.com/office/officeart/2005/8/layout/radial6"/>
    <dgm:cxn modelId="{A5EFBFDF-B7F9-41CC-A0EF-BA0DE0A9C05C}" type="presParOf" srcId="{E1224F67-8D2D-4E98-A739-A6587AD74DE2}" destId="{4A5D6B26-161D-40BD-8DE2-9D0E5DEB8F59}" srcOrd="11" destOrd="0" presId="urn:microsoft.com/office/officeart/2005/8/layout/radial6"/>
    <dgm:cxn modelId="{6CBA25DC-4400-4A3E-A73D-229B95F80AEA}" type="presParOf" srcId="{E1224F67-8D2D-4E98-A739-A6587AD74DE2}" destId="{ED0F26FA-AA98-45CB-9250-43B9B97283D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2D7B5-40EC-4C0F-A5F4-5104D8EE1689}">
      <dsp:nvSpPr>
        <dsp:cNvPr id="0" name=""/>
        <dsp:cNvSpPr/>
      </dsp:nvSpPr>
      <dsp:spPr>
        <a:xfrm>
          <a:off x="2615184" y="0"/>
          <a:ext cx="1307592" cy="876554"/>
        </a:xfrm>
        <a:prstGeom prst="trapezoid">
          <a:avLst>
            <a:gd name="adj" fmla="val 7458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Você</a:t>
          </a:r>
        </a:p>
      </dsp:txBody>
      <dsp:txXfrm>
        <a:off x="2615184" y="0"/>
        <a:ext cx="1307592" cy="876554"/>
      </dsp:txXfrm>
    </dsp:sp>
    <dsp:sp modelId="{186F516A-CDD7-4A80-8068-60CF79CFADDC}">
      <dsp:nvSpPr>
        <dsp:cNvPr id="0" name=""/>
        <dsp:cNvSpPr/>
      </dsp:nvSpPr>
      <dsp:spPr>
        <a:xfrm>
          <a:off x="1961388" y="876554"/>
          <a:ext cx="2615184" cy="876554"/>
        </a:xfrm>
        <a:prstGeom prst="trapezoid">
          <a:avLst>
            <a:gd name="adj" fmla="val 74587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Camada de NFT (Ativos)</a:t>
          </a:r>
        </a:p>
      </dsp:txBody>
      <dsp:txXfrm>
        <a:off x="2419045" y="876554"/>
        <a:ext cx="1699869" cy="876554"/>
      </dsp:txXfrm>
    </dsp:sp>
    <dsp:sp modelId="{62542A26-A75D-42B1-A2D2-5DB001BDDB8C}">
      <dsp:nvSpPr>
        <dsp:cNvPr id="0" name=""/>
        <dsp:cNvSpPr/>
      </dsp:nvSpPr>
      <dsp:spPr>
        <a:xfrm>
          <a:off x="1307592" y="1753108"/>
          <a:ext cx="3922776" cy="876554"/>
        </a:xfrm>
        <a:prstGeom prst="trapezoid">
          <a:avLst>
            <a:gd name="adj" fmla="val 74587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Camada do terreno </a:t>
          </a:r>
        </a:p>
      </dsp:txBody>
      <dsp:txXfrm>
        <a:off x="1994077" y="1753108"/>
        <a:ext cx="2549804" cy="876554"/>
      </dsp:txXfrm>
    </dsp:sp>
    <dsp:sp modelId="{3B7BD7F6-349C-4BD5-ACA0-032A1154C056}">
      <dsp:nvSpPr>
        <dsp:cNvPr id="0" name=""/>
        <dsp:cNvSpPr/>
      </dsp:nvSpPr>
      <dsp:spPr>
        <a:xfrm>
          <a:off x="653796" y="2629662"/>
          <a:ext cx="5230368" cy="876554"/>
        </a:xfrm>
        <a:prstGeom prst="trapezoid">
          <a:avLst>
            <a:gd name="adj" fmla="val 74587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Camada do Token</a:t>
          </a:r>
        </a:p>
      </dsp:txBody>
      <dsp:txXfrm>
        <a:off x="1569110" y="2629662"/>
        <a:ext cx="3399739" cy="876554"/>
      </dsp:txXfrm>
    </dsp:sp>
    <dsp:sp modelId="{0A61DA59-CFB3-4DCB-ADB3-0B63298871E7}">
      <dsp:nvSpPr>
        <dsp:cNvPr id="0" name=""/>
        <dsp:cNvSpPr/>
      </dsp:nvSpPr>
      <dsp:spPr>
        <a:xfrm>
          <a:off x="0" y="3506216"/>
          <a:ext cx="6537960" cy="876554"/>
        </a:xfrm>
        <a:prstGeom prst="trapezoid">
          <a:avLst>
            <a:gd name="adj" fmla="val 74587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Infra/Blockchain</a:t>
          </a:r>
        </a:p>
      </dsp:txBody>
      <dsp:txXfrm>
        <a:off x="1144142" y="3506216"/>
        <a:ext cx="4249674" cy="876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F26FA-AA98-45CB-9250-43B9B97283D4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D9025-F262-4E4F-A009-2B5F09994071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CFF55-223A-4B9D-BDCB-19B31E14BB1F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44458-1D54-49B6-AAC7-2793232365DC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655C5-DFA5-404E-B366-525EC8C6D253}">
      <dsp:nvSpPr>
        <dsp:cNvPr id="0" name=""/>
        <dsp:cNvSpPr/>
      </dsp:nvSpPr>
      <dsp:spPr>
        <a:xfrm>
          <a:off x="2328416" y="1312416"/>
          <a:ext cx="1439167" cy="14391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Metaverso</a:t>
          </a:r>
          <a:endParaRPr lang="pt-BR" sz="1600" kern="1200" dirty="0"/>
        </a:p>
      </dsp:txBody>
      <dsp:txXfrm>
        <a:off x="2539177" y="1523177"/>
        <a:ext cx="1017645" cy="1017645"/>
      </dsp:txXfrm>
    </dsp:sp>
    <dsp:sp modelId="{C23EBA7C-B713-4DDF-9212-6AF4D67249C1}">
      <dsp:nvSpPr>
        <dsp:cNvPr id="0" name=""/>
        <dsp:cNvSpPr/>
      </dsp:nvSpPr>
      <dsp:spPr>
        <a:xfrm>
          <a:off x="2544291" y="1843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Web3</a:t>
          </a:r>
        </a:p>
      </dsp:txBody>
      <dsp:txXfrm>
        <a:off x="2691824" y="149376"/>
        <a:ext cx="712351" cy="712351"/>
      </dsp:txXfrm>
    </dsp:sp>
    <dsp:sp modelId="{13534E9A-47EF-4975-A0C7-A5DE81A27A80}">
      <dsp:nvSpPr>
        <dsp:cNvPr id="0" name=""/>
        <dsp:cNvSpPr/>
      </dsp:nvSpPr>
      <dsp:spPr>
        <a:xfrm>
          <a:off x="4070738" y="1528291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Blockchain</a:t>
          </a:r>
        </a:p>
      </dsp:txBody>
      <dsp:txXfrm>
        <a:off x="4218271" y="1675824"/>
        <a:ext cx="712351" cy="712351"/>
      </dsp:txXfrm>
    </dsp:sp>
    <dsp:sp modelId="{2867A987-4296-43EF-9A1E-47868B7E1804}">
      <dsp:nvSpPr>
        <dsp:cNvPr id="0" name=""/>
        <dsp:cNvSpPr/>
      </dsp:nvSpPr>
      <dsp:spPr>
        <a:xfrm>
          <a:off x="2544291" y="3054738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 err="1"/>
            <a:t>Gaming</a:t>
          </a:r>
          <a:endParaRPr lang="pt-BR" sz="1100" kern="1200" dirty="0"/>
        </a:p>
      </dsp:txBody>
      <dsp:txXfrm>
        <a:off x="2691824" y="3202271"/>
        <a:ext cx="712351" cy="712351"/>
      </dsp:txXfrm>
    </dsp:sp>
    <dsp:sp modelId="{9320E717-DD27-4A87-9BE3-C5B0F2BCA3C6}">
      <dsp:nvSpPr>
        <dsp:cNvPr id="0" name=""/>
        <dsp:cNvSpPr/>
      </dsp:nvSpPr>
      <dsp:spPr>
        <a:xfrm>
          <a:off x="1017843" y="1528291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Alguma coisa</a:t>
          </a:r>
          <a:br>
            <a:rPr lang="pt-BR" sz="1100" kern="1200" dirty="0"/>
          </a:br>
          <a:r>
            <a:rPr lang="pt-BR" sz="1100" kern="1200" dirty="0" err="1"/>
            <a:t>Realitys</a:t>
          </a:r>
          <a:endParaRPr lang="pt-BR" sz="1100" kern="1200" dirty="0"/>
        </a:p>
      </dsp:txBody>
      <dsp:txXfrm>
        <a:off x="1165376" y="1675824"/>
        <a:ext cx="712351" cy="712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7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47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0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913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49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85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9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01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7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7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Vn3H93Ysag" TargetMode="Externa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52ArpkI1c8" TargetMode="Externa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kOqzSEaf70?feature=oembed" TargetMode="Externa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RPTrPP4DwA?feature=oembed" TargetMode="Externa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Metaverso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0" y="2986942"/>
            <a:ext cx="7016885" cy="1048738"/>
          </a:xfrm>
          <a:prstGeom prst="rect">
            <a:avLst/>
          </a:prstGeom>
        </p:spPr>
      </p:pic>
      <p:pic>
        <p:nvPicPr>
          <p:cNvPr id="1026" name="Picture 2" descr="Philip rosedale, fundador do second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5" y="425659"/>
            <a:ext cx="3225333" cy="21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10930" y="2576931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Philip </a:t>
            </a:r>
            <a:r>
              <a:rPr lang="pt-BR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Rosedale</a:t>
            </a:r>
            <a:r>
              <a:rPr lang="pt-B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Fundador do </a:t>
            </a:r>
            <a:r>
              <a:rPr lang="pt-BR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pt-B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Life.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6" name="Retângulo 5"/>
          <p:cNvSpPr/>
          <p:nvPr/>
        </p:nvSpPr>
        <p:spPr>
          <a:xfrm>
            <a:off x="548467" y="4062181"/>
            <a:ext cx="70793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https://www.showmetech.com.br/second-life-investira-no-metaverso/</a:t>
            </a:r>
          </a:p>
        </p:txBody>
      </p:sp>
    </p:spTree>
    <p:extLst>
      <p:ext uri="{BB962C8B-B14F-4D97-AF65-F5344CB8AC3E}">
        <p14:creationId xmlns:p14="http://schemas.microsoft.com/office/powerpoint/2010/main" val="254255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556087"/>
            <a:ext cx="662645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Tokens e NFTs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Software e hardware como óculos de VR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Plataformas de imersão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Aplicativos de realidade aumentada, virtual e mista.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Infraestrutura de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Inteligência artificial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5G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Mix de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tecnologia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4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9884" y="1131006"/>
            <a:ext cx="561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146" name="Picture 2" descr="Nenhuma descrição de foto disponíve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0" y="1654226"/>
            <a:ext cx="2639438" cy="18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39884" y="387290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Estamos em uma construção social como foi a internet em 1990.</a:t>
            </a:r>
          </a:p>
          <a:p>
            <a:endParaRPr lang="pt-BR" dirty="0"/>
          </a:p>
          <a:p>
            <a:r>
              <a:rPr lang="pt-BR" dirty="0" err="1"/>
              <a:t>Metaverso</a:t>
            </a:r>
            <a:r>
              <a:rPr lang="pt-BR" dirty="0"/>
              <a:t> será a próxima forma de interação na internet.	</a:t>
            </a:r>
          </a:p>
        </p:txBody>
      </p:sp>
      <p:sp>
        <p:nvSpPr>
          <p:cNvPr id="7" name="Retângulo 6"/>
          <p:cNvSpPr/>
          <p:nvPr/>
        </p:nvSpPr>
        <p:spPr>
          <a:xfrm>
            <a:off x="539884" y="3493651"/>
            <a:ext cx="2610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" dirty="0"/>
              <a:t>https://www.facebook.com/NoArmarioDaVovo/posts/2737639923007397/</a:t>
            </a:r>
          </a:p>
        </p:txBody>
      </p:sp>
      <p:pic>
        <p:nvPicPr>
          <p:cNvPr id="6148" name="Picture 4" descr="The future of the shopping mall – IBRAD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036" y="1657447"/>
            <a:ext cx="3104393" cy="18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784059" y="3513629"/>
            <a:ext cx="241570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" dirty="0"/>
              <a:t>https://ibradim.org.br/wp-content/uploads/2018/04/mall.jpg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15168" y="1278876"/>
            <a:ext cx="180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2D / Internet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651285" y="1305612"/>
            <a:ext cx="180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3D / </a:t>
            </a:r>
            <a:r>
              <a:rPr lang="pt-BR" dirty="0" err="1"/>
              <a:t>Metaverse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2"/>
            <a:ext cx="7410300" cy="24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Metaverso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Centralizado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Descentralizado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Marca 'from Meta' já aparece no WhatsApp, Instagram e Facebook | Cake  Comunicação Dig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99" y="396017"/>
            <a:ext cx="3276001" cy="20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700000" y="3715200"/>
            <a:ext cx="4291200" cy="830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METAVERSO</a:t>
            </a:r>
          </a:p>
        </p:txBody>
      </p:sp>
      <p:sp>
        <p:nvSpPr>
          <p:cNvPr id="8" name="Multiplicar 7"/>
          <p:cNvSpPr/>
          <p:nvPr/>
        </p:nvSpPr>
        <p:spPr>
          <a:xfrm>
            <a:off x="1159200" y="3203846"/>
            <a:ext cx="1648800" cy="1851894"/>
          </a:xfrm>
          <a:prstGeom prst="mathMultiply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391934" y="2213310"/>
            <a:ext cx="39584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/Meta será um grande contribuinte para o futuro do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mas eles não são 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978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/>
          <p:cNvSpPr txBox="1"/>
          <p:nvPr/>
        </p:nvSpPr>
        <p:spPr>
          <a:xfrm>
            <a:off x="676800" y="835200"/>
            <a:ext cx="31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124" name="Picture 4" descr="counter-strike-global-offensive-cs-go-logo – PNG e Vetor - Download d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6" y="2981100"/>
            <a:ext cx="2392595" cy="99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ortnite Logo: valor, história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19" y="3195914"/>
            <a:ext cx="2959047" cy="16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icheiro:Grand Theft Auto logo series.svg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94" y="1358420"/>
            <a:ext cx="2764378" cy="22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oblox Logo and symbol, meaning, history, PNG, b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04" y="1618954"/>
            <a:ext cx="2670175" cy="15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9;p3"/>
          <p:cNvSpPr txBox="1"/>
          <p:nvPr/>
        </p:nvSpPr>
        <p:spPr>
          <a:xfrm>
            <a:off x="520129" y="27795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Metaversos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Centralizados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1659" y="4049354"/>
            <a:ext cx="36134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Interoperabilidade</a:t>
            </a:r>
          </a:p>
          <a:p>
            <a:r>
              <a:rPr lang="pt-BR" sz="28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</a:t>
            </a:r>
            <a:r>
              <a:rPr lang="pt-BR" sz="2800" u="sng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Companys</a:t>
            </a:r>
            <a:endParaRPr lang="pt-BR" sz="28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07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16120" y="3912865"/>
            <a:ext cx="29835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Interoperabilidade </a:t>
            </a:r>
          </a:p>
          <a:p>
            <a:r>
              <a:rPr lang="pt-BR" sz="28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9" y="1253945"/>
            <a:ext cx="2908395" cy="1481635"/>
          </a:xfrm>
          <a:prstGeom prst="rect">
            <a:avLst/>
          </a:prstGeom>
        </p:spPr>
      </p:pic>
      <p:sp>
        <p:nvSpPr>
          <p:cNvPr id="8" name="Google Shape;169;p3"/>
          <p:cNvSpPr txBox="1"/>
          <p:nvPr/>
        </p:nvSpPr>
        <p:spPr>
          <a:xfrm>
            <a:off x="520129" y="27795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Metaversos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Descentralizados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6148" name="Picture 4" descr="The Sandbox Logo – PNG e Vetor – Download d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045" y="1498342"/>
            <a:ext cx="4262755" cy="9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 que é Axie Infinity (AXS)? Como jogar, ganhar dinheiro e onde comprar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59" y="3074542"/>
            <a:ext cx="2614295" cy="14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7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669728121"/>
              </p:ext>
            </p:extLst>
          </p:nvPr>
        </p:nvGraphicFramePr>
        <p:xfrm>
          <a:off x="1264920" y="367081"/>
          <a:ext cx="6537960" cy="438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85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20129" y="988516"/>
            <a:ext cx="82507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Interoperabilidade não pode ser apenas entre como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Instagram e WhatsApp, ou seja, aplicativos da mesma empresa.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Na vida real seu compro uma camiseta no Brasil, eu posso usar ela em qualquer país.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 no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? Se eu comprar em 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como faço para usar no outro?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Imagina você poder enviar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apenas entre o mesmo provedor...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20129" y="27795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Interoperabilidade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140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39884" y="1342468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metaverso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além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hype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20128" y="1454617"/>
            <a:ext cx="56063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sobre inclusão digital, e só podemos ter inclusão digital se tivermos uma comunidade enorme.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pessoas vão possuir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não empresas.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Precisar ser simples e com custo baixo para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adoação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em massa.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20129" y="27795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679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02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2"/>
            <a:ext cx="7410300" cy="24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Reality, Gaming, Web3 &amp; Blockchain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3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83559080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 7"/>
          <p:cNvSpPr/>
          <p:nvPr/>
        </p:nvSpPr>
        <p:spPr>
          <a:xfrm>
            <a:off x="6727768" y="2417861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>
                <a:solidFill>
                  <a:srgbClr val="202124"/>
                </a:solidFill>
                <a:latin typeface="arial" panose="020B0604020202020204" pitchFamily="34" charset="0"/>
              </a:rPr>
              <a:t>Interoperabilidade</a:t>
            </a:r>
            <a:r>
              <a:rPr lang="pt-BR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01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Virtual reality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4" y="1520182"/>
            <a:ext cx="2277867" cy="17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Virtual Reality (VR)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74553" y="3284551"/>
            <a:ext cx="16161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" dirty="0"/>
              <a:t>https://en.wikipedia.org/wiki/Virtual_reality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09467" y="1515281"/>
            <a:ext cx="2456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Experiência Imersiva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Games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Educação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Reuniões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rVn3H93Ysa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08698" y="3038556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5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Augmented Reality (AR)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2050" name="Picture 2" descr="Augmented Reality in Education and Job Training: Use Cases and Benefits |  RubyGarage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" y="1131006"/>
            <a:ext cx="3535057" cy="186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78394" y="2999994"/>
            <a:ext cx="1802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" dirty="0">
                <a:latin typeface="Calibri" panose="020F0502020204030204" pitchFamily="34" charset="0"/>
                <a:cs typeface="Calibri" panose="020F0502020204030204" pitchFamily="34" charset="0"/>
              </a:rPr>
              <a:t>https://rubygarage.org/blog/augmented-reality-in-education-and-training</a:t>
            </a:r>
          </a:p>
        </p:txBody>
      </p:sp>
      <p:pic>
        <p:nvPicPr>
          <p:cNvPr id="6" name="052ArpkI1c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29712" y="2768864"/>
            <a:ext cx="3657600" cy="219937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133088" y="1188720"/>
            <a:ext cx="2755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Experiência interativa envolvendo o mundo real.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Consumo de conteúdo com combinação real e virtual. </a:t>
            </a:r>
          </a:p>
        </p:txBody>
      </p:sp>
    </p:spTree>
    <p:extLst>
      <p:ext uri="{BB962C8B-B14F-4D97-AF65-F5344CB8AC3E}">
        <p14:creationId xmlns:p14="http://schemas.microsoft.com/office/powerpoint/2010/main" val="376755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528653" y="1082391"/>
            <a:ext cx="296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É uma realidade híbrida sendo a fusão de mundos virtuais e físicos para produzir um novo ambiente onde as interações entre objetos virtuais e físicos são habilitadas em tempo real.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Mixed Reality (MR)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20" y="1089356"/>
            <a:ext cx="4844244" cy="271441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74553" y="3905286"/>
            <a:ext cx="26035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https://www.youtube.com/watch?v=EuWPjXJPOFU</a:t>
            </a:r>
          </a:p>
        </p:txBody>
      </p:sp>
    </p:spTree>
    <p:extLst>
      <p:ext uri="{BB962C8B-B14F-4D97-AF65-F5344CB8AC3E}">
        <p14:creationId xmlns:p14="http://schemas.microsoft.com/office/powerpoint/2010/main" val="43187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29933" y="1259175"/>
            <a:ext cx="296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o termo genérico para tudo isso que vimos até aqui. VR, AR e MR, e basicamente XR é tudo isso.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Extended Reality (XR)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3074" name="Picture 2" descr="Rain umbrella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208" y="1259175"/>
            <a:ext cx="2501332" cy="25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3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3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2"/>
            <a:ext cx="7410300" cy="24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Metaverso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0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6" y="1887309"/>
            <a:ext cx="7263543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Metaverso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Centralizado e Descentralizado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Reality, Gaming, Web3 &amp; Blockchain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NFT 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Metaverso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11" y="851517"/>
            <a:ext cx="4464000" cy="32191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52597" y="209378"/>
            <a:ext cx="5396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Você nasceu pra mim, eu nasci pra você...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02611" y="4251173"/>
            <a:ext cx="4310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NFT será a chave para desbloquear qualquer coisa.</a:t>
            </a:r>
          </a:p>
        </p:txBody>
      </p:sp>
    </p:spTree>
    <p:extLst>
      <p:ext uri="{BB962C8B-B14F-4D97-AF65-F5344CB8AC3E}">
        <p14:creationId xmlns:p14="http://schemas.microsoft.com/office/powerpoint/2010/main" val="35459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Decentraland: All You Need to know about the Digital Real Est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00" y="745091"/>
            <a:ext cx="6863574" cy="38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4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74553" y="121260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Mundos tradicionais tem as carteirinhas do clube que você pode pagar e se tornar membro.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Assim como na vida real, você pode ter clubes exclusivos no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Clubes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com NFT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53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274320" y="99310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 por que as pessoas também compram esses NFTs?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Eles compram também pelo status social, assim como compra uma bolsa da LV ou um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Lamborghini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Da mesma forma, você pode comprar NFTs que representam esses status sociais como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CryptoPunks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ou um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Bored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São NFTs muito caros, são como os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Lamborghinis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do NFT.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 descr="Tiffany transforma NFTs da CryptoPunks em pingentes de R$260 mil - Época  Negócios | Tecnolog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34" y="1493520"/>
            <a:ext cx="3886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9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74553" y="128997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Terras virtuais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Artigos de videogame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Arte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Mídia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Música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Itens de jogos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Esportes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Itens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NFT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396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Metaverse Explorer: Exploring Studio Nouveau Art Gallery In Decentra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309380"/>
            <a:ext cx="6786880" cy="38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65760" y="427798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900" dirty="0"/>
              <a:t>https://nftplazas.com/exploring-studio-nouveau-art-gallery-in-decentraland/</a:t>
            </a:r>
          </a:p>
        </p:txBody>
      </p:sp>
    </p:spTree>
    <p:extLst>
      <p:ext uri="{BB962C8B-B14F-4D97-AF65-F5344CB8AC3E}">
        <p14:creationId xmlns:p14="http://schemas.microsoft.com/office/powerpoint/2010/main" val="120594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0" y="698388"/>
            <a:ext cx="8287200" cy="39217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838B59-6129-B3CB-73E8-676166B7E4AE}"/>
              </a:ext>
            </a:extLst>
          </p:cNvPr>
          <p:cNvSpPr txBox="1"/>
          <p:nvPr/>
        </p:nvSpPr>
        <p:spPr>
          <a:xfrm>
            <a:off x="565573" y="47498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https://coinmarketcap.com/view/metaverse/</a:t>
            </a:r>
          </a:p>
        </p:txBody>
      </p:sp>
    </p:spTree>
    <p:extLst>
      <p:ext uri="{BB962C8B-B14F-4D97-AF65-F5344CB8AC3E}">
        <p14:creationId xmlns:p14="http://schemas.microsoft.com/office/powerpoint/2010/main" val="4042939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81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2"/>
            <a:ext cx="7410300" cy="24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online para o offline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9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44072" y="1395482"/>
            <a:ext cx="6281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Nasceu online, mas pode ir para o off-line.</a:t>
            </a:r>
          </a:p>
        </p:txBody>
      </p:sp>
    </p:spTree>
    <p:extLst>
      <p:ext uri="{BB962C8B-B14F-4D97-AF65-F5344CB8AC3E}">
        <p14:creationId xmlns:p14="http://schemas.microsoft.com/office/powerpoint/2010/main" val="16170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7224354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Do online para o offline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Metaversos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Entrando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Metaverso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9220" name="Picture 4" descr="Dood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816104"/>
            <a:ext cx="3356131" cy="167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97091" y="3387995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https://doodles.app/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B0703E-9CDE-1D12-4997-0B4108B9A36B}"/>
              </a:ext>
            </a:extLst>
          </p:cNvPr>
          <p:cNvSpPr txBox="1"/>
          <p:nvPr/>
        </p:nvSpPr>
        <p:spPr>
          <a:xfrm>
            <a:off x="799822" y="2649331"/>
            <a:ext cx="1999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Doodles</a:t>
            </a:r>
            <a:r>
              <a:rPr lang="pt-BR" dirty="0"/>
              <a:t> - Coleção de avatares em arte digital (PFP).</a:t>
            </a:r>
          </a:p>
        </p:txBody>
      </p:sp>
      <p:pic>
        <p:nvPicPr>
          <p:cNvPr id="7" name="Mídia Online 6" title="Doodles NFT Party at SXSW 2022 🎨🎈🥡🖌️">
            <a:hlinkClick r:id="" action="ppaction://media"/>
            <a:extLst>
              <a:ext uri="{FF2B5EF4-FFF2-40B4-BE49-F238E27FC236}">
                <a16:creationId xmlns:a16="http://schemas.microsoft.com/office/drawing/2014/main" id="{1C7108C0-3D8C-8EA8-6A92-B15AB1871B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00772" y="755143"/>
            <a:ext cx="5395151" cy="3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10242" name="Picture 2" descr="NBA Player Uses Bored Ape Yacht Club NFT On Sneakers: What Investors Should  Know - Nike (NYSE:NKE) - Benzin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22" y="425717"/>
            <a:ext cx="1547931" cy="15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ored Ape Yacht Club t-shirt - Mr. Gugu &amp; Miss 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0" y="304117"/>
            <a:ext cx="1538694" cy="16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Coff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3" y="304117"/>
            <a:ext cx="2073872" cy="16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ídia Online 1" title="Bored Ape Yacht Club : Ape Fest 2021 Warehouse Party">
            <a:hlinkClick r:id="" action="ppaction://media"/>
            <a:extLst>
              <a:ext uri="{FF2B5EF4-FFF2-40B4-BE49-F238E27FC236}">
                <a16:creationId xmlns:a16="http://schemas.microsoft.com/office/drawing/2014/main" id="{02644A17-FA5D-BFA0-196C-C3A308A727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794933" y="2080896"/>
            <a:ext cx="5310229" cy="30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00" y="508820"/>
            <a:ext cx="6063018" cy="352659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4400" y="4164310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https://dressx.com/</a:t>
            </a:r>
          </a:p>
        </p:txBody>
      </p:sp>
    </p:spTree>
    <p:extLst>
      <p:ext uri="{BB962C8B-B14F-4D97-AF65-F5344CB8AC3E}">
        <p14:creationId xmlns:p14="http://schemas.microsoft.com/office/powerpoint/2010/main" val="3628287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4" y="505360"/>
            <a:ext cx="7442608" cy="35689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08634" y="4177914"/>
            <a:ext cx="3507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https://www.thefabricant.com/marketplace</a:t>
            </a:r>
          </a:p>
        </p:txBody>
      </p:sp>
    </p:spTree>
    <p:extLst>
      <p:ext uri="{BB962C8B-B14F-4D97-AF65-F5344CB8AC3E}">
        <p14:creationId xmlns:p14="http://schemas.microsoft.com/office/powerpoint/2010/main" val="1185876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17" y="609600"/>
            <a:ext cx="4880942" cy="331643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71996" y="4091019"/>
            <a:ext cx="4193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https://www.youtube.com/watch?v=wYeFAlVC8qU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871996" y="4488241"/>
            <a:ext cx="2364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 milhões de pessoas.</a:t>
            </a:r>
          </a:p>
        </p:txBody>
      </p:sp>
    </p:spTree>
    <p:extLst>
      <p:ext uri="{BB962C8B-B14F-4D97-AF65-F5344CB8AC3E}">
        <p14:creationId xmlns:p14="http://schemas.microsoft.com/office/powerpoint/2010/main" val="585619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16386" name="Picture 2" descr="Conheça a história do primeiro casal a se casar pelo metaverso no Brasil |  O Impar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63" y="900517"/>
            <a:ext cx="6169874" cy="316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399326" y="4155222"/>
            <a:ext cx="2342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https://metacasamento.net/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99326" y="4554439"/>
            <a:ext cx="4022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https://www.youtube.com/watch?v=PC1yjed-fG4</a:t>
            </a:r>
          </a:p>
        </p:txBody>
      </p:sp>
    </p:spTree>
    <p:extLst>
      <p:ext uri="{BB962C8B-B14F-4D97-AF65-F5344CB8AC3E}">
        <p14:creationId xmlns:p14="http://schemas.microsoft.com/office/powerpoint/2010/main" val="342333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7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Metaversos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15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Metaversos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74553" y="1371600"/>
            <a:ext cx="65938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Decentraland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https://decentraland.org/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Sandbox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https://www.sandbox.game/en/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Gala Games - https://app.gala.games/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Otherside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https://otherside.xyz/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6970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Tokens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19760" y="1259840"/>
            <a:ext cx="6593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Decentraland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– $MANA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Sandbox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– $SAND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Gala Games – $GALA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Otherside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– $APE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/ NFT</a:t>
            </a:r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772292" y="4442074"/>
            <a:ext cx="361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https://coinmarketcap.com/view/metaverse/</a:t>
            </a:r>
          </a:p>
        </p:txBody>
      </p:sp>
    </p:spTree>
    <p:extLst>
      <p:ext uri="{BB962C8B-B14F-4D97-AF65-F5344CB8AC3E}">
        <p14:creationId xmlns:p14="http://schemas.microsoft.com/office/powerpoint/2010/main" val="272561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Terrenos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56" y="1131006"/>
            <a:ext cx="5740633" cy="3302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74553" y="4595962"/>
            <a:ext cx="3477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https://opensea.io/collection/decentraland</a:t>
            </a:r>
          </a:p>
        </p:txBody>
      </p:sp>
    </p:spTree>
    <p:extLst>
      <p:ext uri="{BB962C8B-B14F-4D97-AF65-F5344CB8AC3E}">
        <p14:creationId xmlns:p14="http://schemas.microsoft.com/office/powerpoint/2010/main" val="2717868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Metaverso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60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474553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Metaverso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: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Decentraland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74553" y="1219200"/>
            <a:ext cx="600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https://decentraland.org/</a:t>
            </a:r>
          </a:p>
        </p:txBody>
      </p:sp>
    </p:spTree>
    <p:extLst>
      <p:ext uri="{BB962C8B-B14F-4D97-AF65-F5344CB8AC3E}">
        <p14:creationId xmlns:p14="http://schemas.microsoft.com/office/powerpoint/2010/main" val="396672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6" y="1248384"/>
            <a:ext cx="6346892" cy="17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8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17405" y="1526446"/>
            <a:ext cx="567314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Nem tão recente assim...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termo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foi usado pela primeira vez em 1992, por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Neal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Stephenson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no livro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Snow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Crash.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obra aborda ficção científica cyberpunk, cultura hacker e é extremamente influente até hoje tanto que inspirou jogos e outras plataformas como GTA 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Life.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= Além </a:t>
            </a:r>
          </a:p>
          <a:p>
            <a:r>
              <a:rPr lang="pt-BR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Verso = Universo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2" descr="https://encrypted-tbn3.gstatic.com/shopping?q=tbn:ANd9GcS9Oqe7PCQ5oIRdsueHVsrX_c_I-KNT97SPY0LmzUVEz1uMSybPqM5n-wXDRQLe35sXa7ISe1pKTgxJ04FzIQ2tx34TFzdmyMfuMOAoBvVCBaLmSWQyyU_k&amp;usqp=C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75" y="1002895"/>
            <a:ext cx="1580974" cy="24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 hype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1578327"/>
            <a:ext cx="3188332" cy="239628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12843" y="407188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https://techcrunch.com/2021/10/28/facebook-changes-its-corporate-branding-to-meta/</a:t>
            </a:r>
          </a:p>
        </p:txBody>
      </p:sp>
    </p:spTree>
    <p:extLst>
      <p:ext uri="{BB962C8B-B14F-4D97-AF65-F5344CB8AC3E}">
        <p14:creationId xmlns:p14="http://schemas.microsoft.com/office/powerpoint/2010/main" val="70010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20129" y="62925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Second Life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4098" name="Picture 2" descr="Second Life founder returns to revamp his original metaverse - C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2003174"/>
            <a:ext cx="4237244" cy="22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20129" y="427359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https://www.cnet.com/tech/computing/second-life-founder-returns-to-revamp-his-original-metaverse/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0129" y="1481050"/>
            <a:ext cx="185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Second</a:t>
            </a:r>
            <a:r>
              <a:rPr lang="pt-BR" dirty="0"/>
              <a:t> Life - 2003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139447" y="1473751"/>
            <a:ext cx="32133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teve seu embrião no jogo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Life, criado em 2003 e que simulava uma vida em sociedade por meio de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avatares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+73 milhões de contas já foram criadas.</a:t>
            </a:r>
          </a:p>
        </p:txBody>
      </p:sp>
    </p:spTree>
    <p:extLst>
      <p:ext uri="{BB962C8B-B14F-4D97-AF65-F5344CB8AC3E}">
        <p14:creationId xmlns:p14="http://schemas.microsoft.com/office/powerpoint/2010/main" val="4290907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9B9634-689E-4083-8645-C776EEFB32AB}"/>
</file>

<file path=customXml/itemProps3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13954</TotalTime>
  <Words>1101</Words>
  <Application>Microsoft Office PowerPoint</Application>
  <PresentationFormat>Apresentação na tela (16:9)</PresentationFormat>
  <Paragraphs>226</Paragraphs>
  <Slides>52</Slides>
  <Notes>16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Arial</vt:lpstr>
      <vt:lpstr>Century Gothic</vt:lpstr>
      <vt:lpstr>Calibri</vt:lpstr>
      <vt:lpstr>Wingdings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Ricardo Zago dos Santos</cp:lastModifiedBy>
  <cp:revision>189</cp:revision>
  <dcterms:modified xsi:type="dcterms:W3CDTF">2022-11-15T16:59:06Z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